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6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1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5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5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DF44-5E2B-4332-A067-8555E208F67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D40A6-A440-449F-B20C-0D0D7207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3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986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5" name="Picture 8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961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88317" y="840928"/>
            <a:ext cx="4220852" cy="6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PHÒNG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GIÁO DỤC &amp; ĐÀO TẠO QUẬN 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TRƯỜNG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MẦM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NON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TUỔI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THƠ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854095" y="7389350"/>
            <a:ext cx="3292654" cy="7453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843209" y="1929442"/>
            <a:ext cx="3199354" cy="1508042"/>
          </a:xfrm>
          <a:prstGeom prst="rect">
            <a:avLst/>
          </a:prstGeom>
          <a:ln w="19050"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ỌC LIỆU 22-23\THƯ VIỆN SỐ - KHO HỌC LIỆU\MỤC LỤC THƯ VIỆN SỐ\BÁC HỒ VỚI THIẾU NHI\HOẠT ĐỘNG CÔ VÀ TRẺ TRƯỜNG MNTT8 TẠI KHÔNG GIAN VHHCM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78" y="3406382"/>
            <a:ext cx="3033257" cy="38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199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990600"/>
            <a:ext cx="5715000" cy="1075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3"/>
          <a:stretch/>
        </p:blipFill>
        <p:spPr bwMode="auto">
          <a:xfrm>
            <a:off x="1828800" y="2590800"/>
            <a:ext cx="266007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266007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52" y="5468178"/>
            <a:ext cx="2621974" cy="180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45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199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914400"/>
            <a:ext cx="5715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lnSpc>
                <a:spcPct val="15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01" y="3466106"/>
            <a:ext cx="266007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0" y="1905000"/>
            <a:ext cx="266007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8" y="5105400"/>
            <a:ext cx="2660073" cy="182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38311" y="7377708"/>
            <a:ext cx="345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(30/01/2023) 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8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163</Words>
  <Application>Microsoft Office PowerPoint</Application>
  <PresentationFormat>On-screen Show (4:3)</PresentationFormat>
  <Paragraphs>58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CMS</cp:lastModifiedBy>
  <cp:revision>2</cp:revision>
  <dcterms:created xsi:type="dcterms:W3CDTF">2023-03-14T12:41:38Z</dcterms:created>
  <dcterms:modified xsi:type="dcterms:W3CDTF">2023-03-16T09:37:43Z</dcterms:modified>
</cp:coreProperties>
</file>